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1" r:id="rId5"/>
    <p:sldId id="262" r:id="rId6"/>
    <p:sldId id="266" r:id="rId7"/>
    <p:sldId id="267" r:id="rId8"/>
    <p:sldId id="265" r:id="rId9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5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6" indent="0" algn="ctr">
              <a:buNone/>
              <a:defRPr sz="1500"/>
            </a:lvl2pPr>
            <a:lvl3pPr marL="685772" indent="0" algn="ctr">
              <a:buNone/>
              <a:defRPr sz="1350"/>
            </a:lvl3pPr>
            <a:lvl4pPr marL="1028657" indent="0" algn="ctr">
              <a:buNone/>
              <a:defRPr sz="1200"/>
            </a:lvl4pPr>
            <a:lvl5pPr marL="1371543" indent="0" algn="ctr">
              <a:buNone/>
              <a:defRPr sz="1200"/>
            </a:lvl5pPr>
            <a:lvl6pPr marL="1714428" indent="0" algn="ctr">
              <a:buNone/>
              <a:defRPr sz="1200"/>
            </a:lvl6pPr>
            <a:lvl7pPr marL="2057314" indent="0" algn="ctr">
              <a:buNone/>
              <a:defRPr sz="1200"/>
            </a:lvl7pPr>
            <a:lvl8pPr marL="2400199" indent="0" algn="ctr">
              <a:buNone/>
              <a:defRPr sz="1200"/>
            </a:lvl8pPr>
            <a:lvl9pPr marL="2743085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18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84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21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15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2469625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6629228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1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07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527406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199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199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865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03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06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426284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2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199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184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426284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86" indent="0">
              <a:buNone/>
              <a:defRPr sz="2100"/>
            </a:lvl2pPr>
            <a:lvl3pPr marL="685772" indent="0">
              <a:buNone/>
              <a:defRPr sz="1800"/>
            </a:lvl3pPr>
            <a:lvl4pPr marL="1028657" indent="0">
              <a:buNone/>
              <a:defRPr sz="1500"/>
            </a:lvl4pPr>
            <a:lvl5pPr marL="1371543" indent="0">
              <a:buNone/>
              <a:defRPr sz="1500"/>
            </a:lvl5pPr>
            <a:lvl6pPr marL="1714428" indent="0">
              <a:buNone/>
              <a:defRPr sz="1500"/>
            </a:lvl6pPr>
            <a:lvl7pPr marL="2057314" indent="0">
              <a:buNone/>
              <a:defRPr sz="1500"/>
            </a:lvl7pPr>
            <a:lvl8pPr marL="2400199" indent="0">
              <a:buNone/>
              <a:defRPr sz="1500"/>
            </a:lvl8pPr>
            <a:lvl9pPr marL="2743085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2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199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15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9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9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DD6CA-2749-470D-83EA-EC277792BA65}" type="datetimeFigureOut">
              <a:rPr lang="en-AU" smtClean="0"/>
              <a:t>5/01/2024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4" y="9181398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41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3" indent="-171443" algn="l" defTabSz="6857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8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4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0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5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1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7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3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8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3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9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7.png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youtube.com/c/wisethingz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www.wisethingz.com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nstagram.com/bappa_wt" TargetMode="Externa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"/>
            <a:ext cx="6858000" cy="9903584"/>
          </a:xfrm>
          <a:prstGeom prst="rect">
            <a:avLst/>
          </a:prstGeom>
        </p:spPr>
      </p:pic>
      <p:sp>
        <p:nvSpPr>
          <p:cNvPr id="6" name="32-Point Star 5"/>
          <p:cNvSpPr/>
          <p:nvPr/>
        </p:nvSpPr>
        <p:spPr>
          <a:xfrm>
            <a:off x="2032561" y="3293314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7" name="TextBox 6"/>
          <p:cNvSpPr txBox="1"/>
          <p:nvPr/>
        </p:nvSpPr>
        <p:spPr>
          <a:xfrm>
            <a:off x="2572037" y="4109233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2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99" y="7139189"/>
            <a:ext cx="42145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4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700349" y="7424938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00436" y="5500424"/>
            <a:ext cx="3194325" cy="2869921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6974" y="6091368"/>
            <a:ext cx="12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792" y="6770572"/>
            <a:ext cx="1088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22" y="7720811"/>
            <a:ext cx="119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1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06" y="407135"/>
            <a:ext cx="474467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AIML &amp;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1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0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Netaji Subhash Engineering College</a:t>
            </a:r>
            <a:endParaRPr lang="en-US" sz="20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94752" y="1026267"/>
            <a:ext cx="3468497" cy="3324332"/>
            <a:chOff x="429406" y="2025380"/>
            <a:chExt cx="2807243" cy="280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406" y="2025380"/>
              <a:ext cx="2807240" cy="280724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29409" y="2025380"/>
              <a:ext cx="2807240" cy="280724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AU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6313" y="300624"/>
            <a:ext cx="532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0061" y="4375651"/>
            <a:ext cx="5997879" cy="489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TensorFlow, Keras, Pytorch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Data Visualization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NumPy, Pandas, Matplotlib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 - ChatGPT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&amp; MLOps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Deep Learning &amp; Neural Networks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industry 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live project 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career guidance</a:t>
            </a:r>
          </a:p>
        </p:txBody>
      </p:sp>
    </p:spTree>
    <p:extLst>
      <p:ext uri="{BB962C8B-B14F-4D97-AF65-F5344CB8AC3E}">
        <p14:creationId xmlns:p14="http://schemas.microsoft.com/office/powerpoint/2010/main" val="18369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210010" y="288098"/>
            <a:ext cx="6437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 &amp; Data Science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21765" y="1151528"/>
            <a:ext cx="4014470" cy="4166752"/>
            <a:chOff x="1545044" y="1446850"/>
            <a:chExt cx="3767912" cy="36727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08F011EF-041A-8C11-D815-DFAC04F5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044" y="1453019"/>
              <a:ext cx="3767912" cy="365432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545044" y="1446850"/>
              <a:ext cx="3767912" cy="367270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298486" y="5107346"/>
            <a:ext cx="426102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Professionals in Demand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Engineers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00A70E0-2CCA-D4EF-CE55-AFA03037D0D7}"/>
              </a:ext>
            </a:extLst>
          </p:cNvPr>
          <p:cNvSpPr/>
          <p:nvPr/>
        </p:nvSpPr>
        <p:spPr>
          <a:xfrm>
            <a:off x="1315485" y="7007018"/>
            <a:ext cx="4652914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sp>
        <p:nvSpPr>
          <p:cNvPr id="17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B5DA9C9-6CBC-D379-7063-E00A790DBA02}"/>
              </a:ext>
            </a:extLst>
          </p:cNvPr>
          <p:cNvSpPr txBox="1"/>
          <p:nvPr/>
        </p:nvSpPr>
        <p:spPr>
          <a:xfrm>
            <a:off x="215030" y="9025080"/>
            <a:ext cx="642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</p:spTree>
    <p:extLst>
      <p:ext uri="{BB962C8B-B14F-4D97-AF65-F5344CB8AC3E}">
        <p14:creationId xmlns:p14="http://schemas.microsoft.com/office/powerpoint/2010/main" val="11717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4652682" y="363254"/>
            <a:ext cx="305197" cy="31315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322545" y="250520"/>
            <a:ext cx="6212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Explore the Trend with     nodiam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322522" y="5722455"/>
            <a:ext cx="421295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53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1392997" y="1212777"/>
            <a:ext cx="4042033" cy="4188493"/>
            <a:chOff x="505962" y="1777041"/>
            <a:chExt cx="3701060" cy="3479665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TextBox 79"/>
            <p:cNvSpPr txBox="1"/>
            <p:nvPr/>
          </p:nvSpPr>
          <p:spPr>
            <a:xfrm>
              <a:off x="2871424" y="4085430"/>
              <a:ext cx="1263760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092702" y="3342713"/>
              <a:ext cx="1052686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966465" y="3693470"/>
              <a:ext cx="1192878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830336" y="4344434"/>
              <a:ext cx="1123915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631896" y="3763387"/>
              <a:ext cx="921026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951190" y="4090374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1204515" y="4393258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652173" y="3403272"/>
              <a:ext cx="82189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Rectangle 99"/>
          <p:cNvSpPr/>
          <p:nvPr/>
        </p:nvSpPr>
        <p:spPr>
          <a:xfrm>
            <a:off x="1392997" y="1204549"/>
            <a:ext cx="4042033" cy="423576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54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950941" y="263046"/>
            <a:ext cx="4956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Professions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295263" y="1077238"/>
            <a:ext cx="4267475" cy="4409161"/>
            <a:chOff x="418924" y="1725940"/>
            <a:chExt cx="3297898" cy="3286667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xmlns="" id="{7E0ED8C9-A4B5-98C3-6627-1DAE1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924" y="1725941"/>
              <a:ext cx="3297898" cy="3260588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C87D4117-898F-1AAC-7DFF-D710FFB25C62}"/>
                </a:ext>
              </a:extLst>
            </p:cNvPr>
            <p:cNvSpPr/>
            <p:nvPr/>
          </p:nvSpPr>
          <p:spPr>
            <a:xfrm>
              <a:off x="418924" y="1725940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882992" y="6005967"/>
            <a:ext cx="50920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Economists, Social Scientists, Geologists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and all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Multimedia Composers, Musicians, Movie Makers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other Medical Professionals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Scientists, Mathematicians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Researchers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Lawyers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Engineers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6495" y="0"/>
            <a:ext cx="5565010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41447" y="3032464"/>
            <a:ext cx="317586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40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40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5788" y="4290357"/>
            <a:ext cx="6576529" cy="3862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84228"/>
              </p:ext>
            </p:extLst>
          </p:nvPr>
        </p:nvGraphicFramePr>
        <p:xfrm>
          <a:off x="554336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Acrobat Document" r:id="rId3" imgW="6035040" imgH="4663156" progId="Acrobat.Document.DC">
                  <p:embed/>
                </p:oleObj>
              </mc:Choice>
              <mc:Fallback>
                <p:oleObj name="Acrobat Document" r:id="rId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336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168770"/>
              </p:ext>
            </p:extLst>
          </p:nvPr>
        </p:nvGraphicFramePr>
        <p:xfrm>
          <a:off x="1531463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Acrobat Document" r:id="rId5" imgW="6035040" imgH="4663156" progId="Acrobat.Document.DC">
                  <p:embed/>
                </p:oleObj>
              </mc:Choice>
              <mc:Fallback>
                <p:oleObj name="Acrobat Document" r:id="rId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1463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524397"/>
              </p:ext>
            </p:extLst>
          </p:nvPr>
        </p:nvGraphicFramePr>
        <p:xfrm>
          <a:off x="2508590" y="8298340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8590" y="8298340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420517"/>
              </p:ext>
            </p:extLst>
          </p:nvPr>
        </p:nvGraphicFramePr>
        <p:xfrm>
          <a:off x="3485717" y="82951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85717" y="82951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141880"/>
              </p:ext>
            </p:extLst>
          </p:nvPr>
        </p:nvGraphicFramePr>
        <p:xfrm>
          <a:off x="4462844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2844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70205"/>
              </p:ext>
            </p:extLst>
          </p:nvPr>
        </p:nvGraphicFramePr>
        <p:xfrm>
          <a:off x="5439972" y="8281717"/>
          <a:ext cx="911369" cy="70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39972" y="8281717"/>
                        <a:ext cx="911369" cy="70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9686" y="1142175"/>
            <a:ext cx="1869772" cy="186749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394015" y="954267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31" name="Freeform 30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46495" y="0"/>
            <a:ext cx="5565010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72716" y="939038"/>
            <a:ext cx="1912568" cy="1942143"/>
            <a:chOff x="2571750" y="488101"/>
            <a:chExt cx="1714500" cy="1942143"/>
          </a:xfrm>
        </p:grpSpPr>
        <p:pic>
          <p:nvPicPr>
            <p:cNvPr id="26" name="Picture 2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50" y="506194"/>
              <a:ext cx="1714500" cy="192405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571750" y="488101"/>
              <a:ext cx="1714500" cy="1942142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44123" y="2913791"/>
            <a:ext cx="356975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400" u="sng" dirty="0">
                <a:latin typeface="Oxygen" panose="02000503000000000000" pitchFamily="2" charset="0"/>
                <a:hlinkClick r:id="rId3"/>
              </a:rPr>
              <a:t>https://www.youtube.com/c/wisethingz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4"/>
              </a:rPr>
              <a:t>https://www.instagram.com/bappa_wt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5"/>
              </a:rPr>
              <a:t>www.wisethingz.com</a:t>
            </a:r>
            <a:endParaRPr lang="en-AU" sz="1400" dirty="0">
              <a:latin typeface="Oxygen" panose="020005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903" y="4393737"/>
            <a:ext cx="651472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S.M.E. in the fields of</a:t>
            </a:r>
            <a:endParaRPr lang="en-AU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157" y="7404086"/>
            <a:ext cx="1466748" cy="1466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261" y="7437029"/>
            <a:ext cx="1057099" cy="145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050" y="7437028"/>
            <a:ext cx="1397653" cy="1552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62" y="7404087"/>
            <a:ext cx="1094635" cy="1629179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8429" y="200416"/>
            <a:ext cx="5981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800" dirty="0" smtClean="0"/>
              <a:t>AIML </a:t>
            </a:r>
            <a:r>
              <a:rPr lang="en-US" sz="2800" dirty="0"/>
              <a:t>&amp; </a:t>
            </a:r>
            <a:r>
              <a:rPr lang="en-US" sz="2800" dirty="0" smtClean="0"/>
              <a:t>Data Science </a:t>
            </a:r>
            <a:r>
              <a:rPr lang="en-US" sz="2800" dirty="0"/>
              <a:t>Bootcamp: </a:t>
            </a:r>
            <a:r>
              <a:rPr lang="en-US" sz="2800" dirty="0" smtClean="0"/>
              <a:t>Iron Shield </a:t>
            </a:r>
            <a:r>
              <a:rPr lang="en-US" sz="2800" dirty="0"/>
              <a:t>2024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55094" y="1497197"/>
            <a:ext cx="3747813" cy="3653472"/>
            <a:chOff x="813641" y="1768870"/>
            <a:chExt cx="3360865" cy="31409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1842C48-D7F6-5FF0-12C6-1E7700600270}"/>
              </a:ext>
            </a:extLst>
          </p:cNvPr>
          <p:cNvSpPr txBox="1"/>
          <p:nvPr/>
        </p:nvSpPr>
        <p:spPr>
          <a:xfrm>
            <a:off x="691834" y="6375518"/>
            <a:ext cx="5474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xygen" panose="02000503000000000000" pitchFamily="2" charset="0"/>
              </a:rPr>
              <a:t>2 hours of </a:t>
            </a:r>
            <a:r>
              <a:rPr lang="en-US" sz="1400" b="1" dirty="0">
                <a:latin typeface="Oxygen" panose="02000503000000000000" pitchFamily="2" charset="0"/>
              </a:rPr>
              <a:t>Workshop</a:t>
            </a:r>
            <a:r>
              <a:rPr lang="en-US" sz="1400" dirty="0">
                <a:latin typeface="Oxygen" panose="02000503000000000000" pitchFamily="2" charset="0"/>
              </a:rPr>
              <a:t> and 1 Hour </a:t>
            </a:r>
            <a:r>
              <a:rPr lang="en-US" sz="14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your facility if &gt;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Anodiam conference Hall if &lt;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Online Webinar if &lt; 10 attendees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latin typeface="Oxygen" panose="02000503000000000000" pitchFamily="2" charset="0"/>
              </a:rPr>
              <a:t>All Teachers, Students and Guardians are welcome!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792702" y="5401189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568281" y="8460030"/>
            <a:ext cx="57214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</a:p>
        </p:txBody>
      </p:sp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533</Words>
  <Application>Microsoft Office PowerPoint</Application>
  <PresentationFormat>A4 Paper (210x297 mm)</PresentationFormat>
  <Paragraphs>112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19</cp:revision>
  <dcterms:created xsi:type="dcterms:W3CDTF">2024-01-04T10:30:32Z</dcterms:created>
  <dcterms:modified xsi:type="dcterms:W3CDTF">2024-01-05T11:02:41Z</dcterms:modified>
</cp:coreProperties>
</file>